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4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E5F9DAB-05E6-4DE8-9324-6529F1802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774F84-A11F-4ED7-8C40-7703B77D5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1510" y="76924"/>
            <a:ext cx="3444512" cy="1419906"/>
          </a:xfrm>
        </p:spPr>
        <p:txBody>
          <a:bodyPr>
            <a:noAutofit/>
          </a:bodyPr>
          <a:lstStyle/>
          <a:p>
            <a:r>
              <a:rPr lang="ru-RU" sz="5400" dirty="0">
                <a:solidFill>
                  <a:schemeClr val="bg1"/>
                </a:solidFill>
              </a:rPr>
              <a:t>ИГРА В 15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71DB1C5-0BD6-476C-9680-1474FCAC45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218" y="5927227"/>
            <a:ext cx="3784147" cy="647745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rgbClr val="FF0000"/>
                </a:solidFill>
              </a:rPr>
              <a:t>Смирнова Елизавета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550A8DE-4739-4E22-ADC6-4770A7B5F7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5" r="5300" b="6833"/>
          <a:stretch/>
        </p:blipFill>
        <p:spPr>
          <a:xfrm>
            <a:off x="7367451" y="1762124"/>
            <a:ext cx="3108960" cy="31059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2317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685898-FBB4-40C6-8FA3-87C6E96BA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A3EF1D-ED5C-4D10-82F9-1B16828CB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9614" y="1539517"/>
            <a:ext cx="3639627" cy="363962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F058A590-F7D9-4DB9-956C-2C04870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6408919" cy="35417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Идея проекта: создание игры для развития и развлечения</a:t>
            </a:r>
          </a:p>
          <a:p>
            <a:pPr marL="0" indent="0">
              <a:buNone/>
            </a:pPr>
            <a:r>
              <a:rPr lang="ru-RU" dirty="0"/>
              <a:t>Задачи:</a:t>
            </a:r>
          </a:p>
          <a:p>
            <a:r>
              <a:rPr lang="ru-RU" dirty="0"/>
              <a:t>Изучение теоретического материала по данной теме</a:t>
            </a:r>
          </a:p>
          <a:p>
            <a:r>
              <a:rPr lang="ru-RU" dirty="0"/>
              <a:t>Написание кода</a:t>
            </a:r>
          </a:p>
          <a:p>
            <a:r>
              <a:rPr lang="ru-RU" dirty="0"/>
              <a:t>Создание дизайна игры</a:t>
            </a:r>
          </a:p>
        </p:txBody>
      </p:sp>
    </p:spTree>
    <p:extLst>
      <p:ext uri="{BB962C8B-B14F-4D97-AF65-F5344CB8AC3E}">
        <p14:creationId xmlns:p14="http://schemas.microsoft.com/office/powerpoint/2010/main" val="816797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17175D8-8488-4DDA-854C-E00ACCD03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5703" y="1236545"/>
            <a:ext cx="5238278" cy="523827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61A9A3-802F-4A9D-BC5D-FEB028EDB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01960"/>
            <a:ext cx="4954587" cy="1478570"/>
          </a:xfrm>
        </p:spPr>
        <p:txBody>
          <a:bodyPr/>
          <a:lstStyle/>
          <a:p>
            <a:r>
              <a:rPr lang="ru-RU" dirty="0"/>
              <a:t>РЕАЛИЗАЦИЯ ПРОЕКТА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B0B0307-08AC-441C-A16C-07230CF14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877" y="1780530"/>
            <a:ext cx="749208" cy="74920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CB09993-8319-4FFE-8EC2-ED7EA4B338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9481" y="3035119"/>
            <a:ext cx="1711030" cy="169033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E4F4225-5B10-4592-9404-40DF0CB661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2801" y="4180386"/>
            <a:ext cx="469992" cy="4699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47C4F65-9543-40E9-BE0D-CFA438BF132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646" t="14474" r="11564" b="44407"/>
          <a:stretch/>
        </p:blipFill>
        <p:spPr>
          <a:xfrm>
            <a:off x="7633859" y="1941055"/>
            <a:ext cx="1347444" cy="4281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0977CD0-A0A8-439B-9ABF-B413C49B76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808" y="3155014"/>
            <a:ext cx="3542523" cy="3702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161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C69E27-BE43-48E3-A262-C84847AF7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2349" y="276652"/>
            <a:ext cx="3512883" cy="1478570"/>
          </a:xfrm>
        </p:spPr>
        <p:txBody>
          <a:bodyPr>
            <a:normAutofit/>
          </a:bodyPr>
          <a:lstStyle/>
          <a:p>
            <a:r>
              <a:rPr lang="ru-RU" sz="4000" dirty="0"/>
              <a:t>ЗАКЛЮЧЕНИЕ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648EF95-9E63-4DD3-AC9A-34A5751DA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076" y="1918499"/>
            <a:ext cx="6011847" cy="397842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DB3D550-BF65-4555-8C59-D71D9A772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1531" y="3175213"/>
            <a:ext cx="3204164" cy="185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5178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Контур</Template>
  <TotalTime>73</TotalTime>
  <Words>31</Words>
  <Application>Microsoft Office PowerPoint</Application>
  <PresentationFormat>Широкоэкранный</PresentationFormat>
  <Paragraphs>10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7" baseType="lpstr">
      <vt:lpstr>Arial</vt:lpstr>
      <vt:lpstr>Tw Cen MT</vt:lpstr>
      <vt:lpstr>Контур</vt:lpstr>
      <vt:lpstr>ИГРА В 15</vt:lpstr>
      <vt:lpstr>ВВЕДЕНИЕ</vt:lpstr>
      <vt:lpstr>РЕАЛИЗАЦИЯ ПРОЕКТА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В 15</dc:title>
  <dc:creator>Саша</dc:creator>
  <cp:lastModifiedBy>Саша</cp:lastModifiedBy>
  <cp:revision>3</cp:revision>
  <dcterms:created xsi:type="dcterms:W3CDTF">2022-01-11T17:38:47Z</dcterms:created>
  <dcterms:modified xsi:type="dcterms:W3CDTF">2022-01-19T17:41:04Z</dcterms:modified>
</cp:coreProperties>
</file>

<file path=docProps/thumbnail.jpeg>
</file>